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29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75" autoAdjust="0"/>
    <p:restoredTop sz="95256" autoAdjust="0"/>
  </p:normalViewPr>
  <p:slideViewPr>
    <p:cSldViewPr snapToGrid="0">
      <p:cViewPr varScale="1">
        <p:scale>
          <a:sx n="81" d="100"/>
          <a:sy n="81" d="100"/>
        </p:scale>
        <p:origin x="86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CD812C-98FB-4AD8-8971-06C199B527E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6660F-67B7-48D7-B8AA-230334AFB7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9198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0cf1ba9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g100cf1ba9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0cf1ba9e8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00cf1ba9e8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65830-1D48-4B89-9A6E-5CBD2EB6C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66F7C-786E-4998-89DB-5138A1A45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B6013-69AC-4B46-849D-61A9AA669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3DEAF-97AF-4A13-9FC4-0FF4D1104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C6972E-27D0-416A-8095-9C6835A85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504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A300-79AA-40CC-9B12-87863D64F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857071-62FC-4948-B4B7-F6C3FD1AD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B36C8-0E13-4692-ABD8-BD62E5CD4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BD96D-6A30-427E-A348-933A6126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37AF1-BAB4-438D-870C-2D02ACFF3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956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EF518C-BA87-4234-BA09-E554B0C450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F56C25-8EFB-4F8E-812A-BA52455139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8C8CF-02BF-4687-926D-280115353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48CEF-2C70-4598-B63E-E2373B2F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FDBF3-3374-4A16-926B-8EEDE3BE6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615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434D0-00BA-4530-9B52-AE3E4DC5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4424F-2DEE-4784-8CD5-D72A812B1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8DB10-7B54-4AF1-904A-393E4FA6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197C3-5C3C-4D6A-8A36-644C69EFB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04B0D-D997-42D3-B243-1D55AB599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372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40FF3-1428-4561-8FEB-8FFAD25B1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5AFB8-BAD4-40B8-81A9-53831843C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23316-66A3-4D2C-9C78-34FCD3C3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658DC-CD39-4B8B-804B-23329AC17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CB335-00C9-40EF-871D-29FB1864F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9371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5D35B-6D23-4199-94BE-060B27683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113D0-5AEC-407D-A02C-9114A521BA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38F68-9B42-473F-9E2B-74E2346F9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B899AC-D079-40F8-B070-E35FA32FB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0B952E-D649-4B69-91B9-D05E49A36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704493-24FD-4533-9636-F2D4C0B7F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9750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B7AA0-0CA3-4DB8-B230-A7F144E45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C26BCB-CDDE-4F32-B763-4E570BCE2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86B8B8-1635-4305-BA09-C57F30AFD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EFC70F-B6F0-4429-B78F-92DEEE423C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E3023C-963E-463B-A3EB-7D7767C42B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892431-59D6-4DC7-9395-99C52B856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C9B7C2-0860-40B0-83C6-EB63948B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1920D5-EDB8-4601-8CDB-7328405E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6396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E7BA7-F7B6-4D61-ABC0-CFAF2215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C355B6-8E86-4E1C-9A81-63BE3137E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B5A283-8149-4AAE-BDEE-9671FFEC7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2F703-EBD3-4749-8346-B53E142F2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912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3C0F36-7DC4-46EA-BB10-5F4C5FAE1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F1D4FD-E4E5-41FD-97F3-0735D53E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7BBDED-91BD-4B77-AAC8-4D810864D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7774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8BD93-CB4A-4F16-AE12-C461A9147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CD055-C95C-46C7-BE54-872E627FD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393D95-CB7D-41C5-B2FD-86DFB61E5F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A8C9CB-8921-42A1-B4C1-7E431FB07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A46F22-B15A-42FB-BDD2-D02A1575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165A6E-3C93-4ADB-99F5-7080F1012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69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5E95-25E5-4DC7-BE7F-8046D0116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68F93-630E-444C-AA9D-1D59DA2613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64909D-9C12-4759-AE17-0C1B84F223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960E69-961C-4A6D-A9CA-E9173F2A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AF351-205C-4B63-B6F0-FED237A4F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8198B-9B79-47EC-8429-CC5CCF89D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17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96630B-A31A-45E3-9FCF-1C2F4262B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1ADAA-FD27-4DA0-9DEE-0B9861E9B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95A37-7A1A-4578-830C-6EE2E8FAA8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E990A-79A2-41B8-8297-32D0F66984D4}" type="datetimeFigureOut">
              <a:rPr lang="en-IN" smtClean="0"/>
              <a:t>08-11-2021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72FB8-80EE-461B-BDDF-425D18F668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822F8-D89B-4C06-8568-7AB416B73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B2529-D68C-4CF9-B698-AED652234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9718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forumeurope.org/event/public-sector-digital-transformation-tallinn-declaration-borderless-government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llysto.ca/2019/12/17/strathcona-county-hackatho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721151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publicdomainpictures.net/en/view-image.php?image=320340&amp;picture=technology-202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ublicdomainpictures.net/en/view-image.php?image=320297&amp;picture=technology-202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prophotostock.deviantart.com/art/Digital-Diagram-Business-and-Technology-425009634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B8B3A2-D02D-4B6E-992E-6C4421CBD8B8}"/>
              </a:ext>
            </a:extLst>
          </p:cNvPr>
          <p:cNvSpPr/>
          <p:nvPr/>
        </p:nvSpPr>
        <p:spPr>
          <a:xfrm>
            <a:off x="569167" y="292229"/>
            <a:ext cx="1102878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OOPS PROJECT(GUESSING THE NUMBER)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3E9008-183D-48CD-AB87-2C173B3CF0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054" y="992196"/>
            <a:ext cx="2059228" cy="2103380"/>
          </a:xfrm>
          <a:prstGeom prst="rect">
            <a:avLst/>
          </a:prstGeom>
        </p:spPr>
      </p:pic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9BE9BF38-32DF-4C49-BE98-7EBB50418F74}"/>
              </a:ext>
            </a:extLst>
          </p:cNvPr>
          <p:cNvSpPr/>
          <p:nvPr/>
        </p:nvSpPr>
        <p:spPr>
          <a:xfrm>
            <a:off x="870015" y="3095576"/>
            <a:ext cx="9969012" cy="4247317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PROFFESOR-DR. NONITA SHARMA</a:t>
            </a:r>
          </a:p>
          <a:p>
            <a:pPr algn="ctr"/>
            <a:r>
              <a:rPr lang="en-US" sz="54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DEPARTMENT-CSE</a:t>
            </a:r>
          </a:p>
          <a:p>
            <a:pPr algn="ctr"/>
            <a:r>
              <a:rPr lang="en-US" sz="54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SECTION-A</a:t>
            </a:r>
          </a:p>
          <a:p>
            <a:pPr algn="ctr"/>
            <a:r>
              <a:rPr lang="en-US" sz="54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GROUP-1</a:t>
            </a:r>
            <a:endParaRPr lang="en-IN" sz="1800" b="1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/>
            <a:endParaRPr lang="en-US" sz="5400" b="0" cap="none" spc="0" dirty="0">
              <a:ln w="0"/>
              <a:solidFill>
                <a:srgbClr val="D729B6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8398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72AB572-2B34-4956-B829-66564A958E0A}"/>
              </a:ext>
            </a:extLst>
          </p:cNvPr>
          <p:cNvSpPr/>
          <p:nvPr/>
        </p:nvSpPr>
        <p:spPr>
          <a:xfrm>
            <a:off x="125862" y="1885976"/>
            <a:ext cx="12171886" cy="4708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6000" b="1" cap="none" spc="0" dirty="0">
                <a:ln/>
                <a:solidFill>
                  <a:srgbClr val="FF0000"/>
                </a:solidFill>
                <a:effectLst/>
              </a:rPr>
              <a:t>20103018-ANKIT JHA</a:t>
            </a:r>
          </a:p>
          <a:p>
            <a:r>
              <a:rPr lang="en-US" sz="6000" b="1" dirty="0">
                <a:ln/>
                <a:solidFill>
                  <a:srgbClr val="FF0000"/>
                </a:solidFill>
              </a:rPr>
              <a:t>20103019-ANKIT KHYALIA</a:t>
            </a:r>
          </a:p>
          <a:p>
            <a:r>
              <a:rPr lang="en-US" sz="6000" b="1" cap="none" spc="0" dirty="0">
                <a:ln/>
                <a:solidFill>
                  <a:srgbClr val="FF0000"/>
                </a:solidFill>
                <a:effectLst/>
              </a:rPr>
              <a:t>20103025-ANSHU</a:t>
            </a:r>
            <a:r>
              <a:rPr lang="en-US" sz="6000" b="1" dirty="0">
                <a:ln/>
                <a:solidFill>
                  <a:srgbClr val="FF0000"/>
                </a:solidFill>
              </a:rPr>
              <a:t>L SHARMA</a:t>
            </a:r>
          </a:p>
          <a:p>
            <a:r>
              <a:rPr lang="en-US" sz="6000" b="1" cap="none" spc="0" dirty="0">
                <a:ln/>
                <a:solidFill>
                  <a:srgbClr val="FF0000"/>
                </a:solidFill>
                <a:effectLst/>
              </a:rPr>
              <a:t>20103027-ANSHUMAN SINGH RATHORE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061D3E-99B2-4D8A-952E-51AB30C601AA}"/>
              </a:ext>
            </a:extLst>
          </p:cNvPr>
          <p:cNvSpPr/>
          <p:nvPr/>
        </p:nvSpPr>
        <p:spPr>
          <a:xfrm>
            <a:off x="3162840" y="448069"/>
            <a:ext cx="50265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TEAM MEMBERS</a:t>
            </a:r>
          </a:p>
        </p:txBody>
      </p:sp>
    </p:spTree>
    <p:extLst>
      <p:ext uri="{BB962C8B-B14F-4D97-AF65-F5344CB8AC3E}">
        <p14:creationId xmlns:p14="http://schemas.microsoft.com/office/powerpoint/2010/main" val="2250906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104AB9-1A54-4769-A9E6-40D5B93DD2CC}"/>
              </a:ext>
            </a:extLst>
          </p:cNvPr>
          <p:cNvSpPr/>
          <p:nvPr/>
        </p:nvSpPr>
        <p:spPr>
          <a:xfrm>
            <a:off x="278614" y="753057"/>
            <a:ext cx="4018178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7200" b="1" cap="none" spc="0" dirty="0">
                <a:ln/>
                <a:gradFill>
                  <a:gsLst>
                    <a:gs pos="34000">
                      <a:srgbClr val="FF0000"/>
                    </a:gs>
                    <a:gs pos="100000">
                      <a:schemeClr val="accent5">
                        <a:lumMod val="97000"/>
                        <a:lumOff val="3000"/>
                      </a:schemeClr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16200000" scaled="1"/>
                </a:gradFill>
                <a:effectLst/>
              </a:rPr>
              <a:t>INDEX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EE8729-66CF-41CA-A9D0-530BE7B75272}"/>
              </a:ext>
            </a:extLst>
          </p:cNvPr>
          <p:cNvSpPr/>
          <p:nvPr/>
        </p:nvSpPr>
        <p:spPr>
          <a:xfrm>
            <a:off x="896645" y="1857626"/>
            <a:ext cx="7764364" cy="42473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5400" b="1" dirty="0">
                <a:ln w="0"/>
                <a:gradFill flip="none" rotWithShape="1">
                  <a:gsLst>
                    <a:gs pos="0">
                      <a:srgbClr val="FFFF00"/>
                    </a:gs>
                    <a:gs pos="23000">
                      <a:schemeClr val="accent4">
                        <a:lumMod val="89000"/>
                      </a:schemeClr>
                    </a:gs>
                    <a:gs pos="69000">
                      <a:schemeClr val="accent4">
                        <a:lumMod val="75000"/>
                      </a:schemeClr>
                    </a:gs>
                    <a:gs pos="97000">
                      <a:schemeClr val="accent4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5400" b="1" dirty="0">
                <a:ln w="0"/>
                <a:gradFill flip="none" rotWithShape="1">
                  <a:gsLst>
                    <a:gs pos="0">
                      <a:srgbClr val="FFFF00"/>
                    </a:gs>
                    <a:gs pos="23000">
                      <a:schemeClr val="accent4">
                        <a:lumMod val="89000"/>
                      </a:schemeClr>
                    </a:gs>
                    <a:gs pos="69000">
                      <a:schemeClr val="accent4">
                        <a:lumMod val="75000"/>
                      </a:schemeClr>
                    </a:gs>
                    <a:gs pos="97000">
                      <a:schemeClr val="accent4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5400" b="1" dirty="0">
                <a:ln w="0"/>
                <a:gradFill flip="none" rotWithShape="1">
                  <a:gsLst>
                    <a:gs pos="0">
                      <a:srgbClr val="FFFF00"/>
                    </a:gs>
                    <a:gs pos="23000">
                      <a:schemeClr val="accent4">
                        <a:lumMod val="89000"/>
                      </a:schemeClr>
                    </a:gs>
                    <a:gs pos="69000">
                      <a:schemeClr val="accent4">
                        <a:lumMod val="75000"/>
                      </a:schemeClr>
                    </a:gs>
                    <a:gs pos="97000">
                      <a:schemeClr val="accent4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CLASS DIAGRAM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5400" b="1" dirty="0">
                <a:ln w="0"/>
                <a:gradFill flip="none" rotWithShape="1">
                  <a:gsLst>
                    <a:gs pos="0">
                      <a:srgbClr val="FFFF00"/>
                    </a:gs>
                    <a:gs pos="23000">
                      <a:schemeClr val="accent4">
                        <a:lumMod val="89000"/>
                      </a:schemeClr>
                    </a:gs>
                    <a:gs pos="69000">
                      <a:schemeClr val="accent4">
                        <a:lumMod val="75000"/>
                      </a:schemeClr>
                    </a:gs>
                    <a:gs pos="97000">
                      <a:schemeClr val="accent4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EXPLAINATION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5400" b="1" dirty="0">
                <a:ln w="0"/>
                <a:gradFill flip="none" rotWithShape="1">
                  <a:gsLst>
                    <a:gs pos="0">
                      <a:srgbClr val="FFFF00"/>
                    </a:gs>
                    <a:gs pos="23000">
                      <a:schemeClr val="accent4">
                        <a:lumMod val="89000"/>
                      </a:schemeClr>
                    </a:gs>
                    <a:gs pos="69000">
                      <a:schemeClr val="accent4">
                        <a:lumMod val="75000"/>
                      </a:schemeClr>
                    </a:gs>
                    <a:gs pos="97000">
                      <a:schemeClr val="accent4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OUTPUTS</a:t>
            </a:r>
          </a:p>
        </p:txBody>
      </p:sp>
    </p:spTree>
    <p:extLst>
      <p:ext uri="{BB962C8B-B14F-4D97-AF65-F5344CB8AC3E}">
        <p14:creationId xmlns:p14="http://schemas.microsoft.com/office/powerpoint/2010/main" val="746888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0cf1ba9e8_0_0"/>
          <p:cNvSpPr/>
          <p:nvPr/>
        </p:nvSpPr>
        <p:spPr>
          <a:xfrm>
            <a:off x="1793966" y="1132115"/>
            <a:ext cx="8046600" cy="1914900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Class </a:t>
            </a:r>
            <a:r>
              <a:rPr lang="en-US" sz="2800" b="1" u="sng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random</a:t>
            </a:r>
            <a:endParaRPr sz="28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Random() – generate a random number between 1 and 1000 </a:t>
            </a:r>
            <a:endParaRPr sz="1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4" name="Google Shape;104;g100cf1ba9e8_0_0"/>
          <p:cNvCxnSpPr>
            <a:stCxn id="103" idx="2"/>
          </p:cNvCxnSpPr>
          <p:nvPr/>
        </p:nvCxnSpPr>
        <p:spPr>
          <a:xfrm flipH="1">
            <a:off x="5809166" y="3047015"/>
            <a:ext cx="8100" cy="1707900"/>
          </a:xfrm>
          <a:prstGeom prst="straightConnector1">
            <a:avLst/>
          </a:prstGeom>
          <a:noFill/>
          <a:ln w="3492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05" name="Google Shape;105;g100cf1ba9e8_0_0"/>
          <p:cNvSpPr/>
          <p:nvPr/>
        </p:nvSpPr>
        <p:spPr>
          <a:xfrm>
            <a:off x="5079266" y="4754915"/>
            <a:ext cx="1476000" cy="914400"/>
          </a:xfrm>
          <a:prstGeom prst="rect">
            <a:avLst/>
          </a:prstGeom>
          <a:solidFill>
            <a:srgbClr val="FFFF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Friend Class guess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0cf1ba9e8_0_82"/>
          <p:cNvSpPr/>
          <p:nvPr/>
        </p:nvSpPr>
        <p:spPr>
          <a:xfrm>
            <a:off x="754050" y="391721"/>
            <a:ext cx="10683900" cy="3825715"/>
          </a:xfrm>
          <a:prstGeom prst="rect">
            <a:avLst/>
          </a:prstGeom>
          <a:solidFill>
            <a:srgbClr val="FFFF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Class guess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guessing() – Ask user to guess the number ,counts the number of inputs and displays output corresponding to number of attempts 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try_again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() – Ask user to play again with a different number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solution() – Shows the user solution to guess the number in 10 steps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104;g100cf1ba9e8_0_0">
            <a:extLst>
              <a:ext uri="{FF2B5EF4-FFF2-40B4-BE49-F238E27FC236}">
                <a16:creationId xmlns:a16="http://schemas.microsoft.com/office/drawing/2014/main" id="{9F49DC94-5E34-4F83-97BF-E4C7D7A21FD4}"/>
              </a:ext>
            </a:extLst>
          </p:cNvPr>
          <p:cNvCxnSpPr/>
          <p:nvPr/>
        </p:nvCxnSpPr>
        <p:spPr>
          <a:xfrm flipH="1">
            <a:off x="5846488" y="4226767"/>
            <a:ext cx="8100" cy="1707900"/>
          </a:xfrm>
          <a:prstGeom prst="straightConnector1">
            <a:avLst/>
          </a:prstGeom>
          <a:noFill/>
          <a:ln w="53975" cap="flat" cmpd="sng">
            <a:solidFill>
              <a:srgbClr val="7030A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" name="Google Shape;105;g100cf1ba9e8_0_0">
            <a:extLst>
              <a:ext uri="{FF2B5EF4-FFF2-40B4-BE49-F238E27FC236}">
                <a16:creationId xmlns:a16="http://schemas.microsoft.com/office/drawing/2014/main" id="{CBD916E6-44EF-4D26-A463-2B3EA5C356FA}"/>
              </a:ext>
            </a:extLst>
          </p:cNvPr>
          <p:cNvSpPr/>
          <p:nvPr/>
        </p:nvSpPr>
        <p:spPr>
          <a:xfrm>
            <a:off x="5116588" y="5934667"/>
            <a:ext cx="1476000" cy="839357"/>
          </a:xfrm>
          <a:prstGeom prst="rect">
            <a:avLst/>
          </a:prstGeom>
          <a:solidFill>
            <a:srgbClr val="00B05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Friend details</a:t>
            </a:r>
            <a:endParaRPr dirty="0">
              <a:solidFill>
                <a:srgbClr val="C00000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1;g100cf1ba9e8_0_82">
            <a:extLst>
              <a:ext uri="{FF2B5EF4-FFF2-40B4-BE49-F238E27FC236}">
                <a16:creationId xmlns:a16="http://schemas.microsoft.com/office/drawing/2014/main" id="{73E2B68A-7C81-4ECF-825D-CB761D951E3C}"/>
              </a:ext>
            </a:extLst>
          </p:cNvPr>
          <p:cNvSpPr/>
          <p:nvPr/>
        </p:nvSpPr>
        <p:spPr>
          <a:xfrm>
            <a:off x="3701833" y="1931437"/>
            <a:ext cx="4788334" cy="2220685"/>
          </a:xfrm>
          <a:prstGeom prst="rect">
            <a:avLst/>
          </a:prstGeom>
          <a:solidFill>
            <a:srgbClr val="00B05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Friend details</a:t>
            </a:r>
            <a:endParaRPr dirty="0">
              <a:solidFill>
                <a:srgbClr val="C00000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Takes the player name </a:t>
            </a:r>
            <a:endParaRPr sz="28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0319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110</Words>
  <Application>Microsoft Office PowerPoint</Application>
  <PresentationFormat>Widescreen</PresentationFormat>
  <Paragraphs>32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ANKIT JHA</dc:creator>
  <cp:lastModifiedBy>ANKIT JHA</cp:lastModifiedBy>
  <cp:revision>4</cp:revision>
  <dcterms:created xsi:type="dcterms:W3CDTF">2021-11-08T10:04:44Z</dcterms:created>
  <dcterms:modified xsi:type="dcterms:W3CDTF">2021-11-08T17:20:12Z</dcterms:modified>
</cp:coreProperties>
</file>

<file path=docProps/thumbnail.jpeg>
</file>